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6858000" cy="9144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60CAFE0D-C750-4786-8D49-56B62B9A98B6}">
          <p14:sldIdLst>
            <p14:sldId id="256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3120" y="-87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13.10.2014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6143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13.10.2014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914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13.10.2014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4573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13.10.2014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985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13.10.2014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974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13.10.2014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1405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13.10.2014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6650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13.10.2014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008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13.10.2014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309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13.10.2014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913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13.10.2014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5177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22220-1DFA-42A8-9FA3-D3169095BC8C}" type="datetimeFigureOut">
              <a:rPr lang="de-DE" smtClean="0"/>
              <a:t>13.10.2014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328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ata1.whicdn.com/images/106811308/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5" y="4572000"/>
            <a:ext cx="6863556" cy="454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3ui957tjb5bqd.cloudfront.net/images/screenshots/products/3/34/34085/anchor9-o.jpg?137716457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58" b="35662"/>
          <a:stretch/>
        </p:blipFill>
        <p:spPr bwMode="auto">
          <a:xfrm>
            <a:off x="-5556" y="-828602"/>
            <a:ext cx="6863556" cy="540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364088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492896" y="5940152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accent5">
                    <a:lumMod val="75000"/>
                  </a:schemeClr>
                </a:solidFill>
                <a:latin typeface="Rockwell" panose="02060603020205020403" pitchFamily="18" charset="0"/>
              </a:rPr>
              <a:t>Name</a:t>
            </a:r>
            <a:r>
              <a:rPr lang="de-DE" sz="1400" dirty="0" smtClean="0">
                <a:solidFill>
                  <a:schemeClr val="accent5">
                    <a:lumMod val="75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accent5">
                    <a:lumMod val="7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accent5">
                    <a:lumMod val="7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2400" dirty="0" smtClean="0">
                <a:solidFill>
                  <a:schemeClr val="accent5">
                    <a:lumMod val="75000"/>
                  </a:schemeClr>
                </a:solidFill>
                <a:latin typeface="Rockwell" panose="02060603020205020403" pitchFamily="18" charset="0"/>
              </a:rPr>
              <a:t>2</a:t>
            </a:r>
            <a:endParaRPr lang="de-DE" sz="1400" dirty="0">
              <a:solidFill>
                <a:schemeClr val="accent5">
                  <a:lumMod val="75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1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492896" y="1763688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Name</a:t>
            </a:r>
            <a:r>
              <a:rPr lang="de-DE" sz="1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1</a:t>
            </a:r>
            <a:endParaRPr lang="de-DE" sz="1400" dirty="0">
              <a:solidFill>
                <a:schemeClr val="accent1">
                  <a:lumMod val="7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307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tro Autumn HD wallpaper for Standard 4:3 5:4 Fullscreen UXGA XGA SVGA QSXGA SXGA ; Wide 16:10 5:3 Widescreen WHXGA WQXGA WUXGA WXGA WGA ; HD 16:9 High Definition WQHD QWXGA 1080p 900p 720p QHD nHD ; Other 3:2 DVGA HVGA HQVGA devices ( Apple PowerBook G4 iPhone 4 3G 3GS iPod Touch ) ; Mobile VGA WVGA iPhone iPad PSP Phone - VGA QVGA Smartphone ( PocketPC GPS iPod Zune BlackBerry HTC Samsung LG Nokia Eten Asus ) WVGA WQVGA Smartphone ( HTC Samsung Sony Ericsson LG Vertu MIO ) HVGA Smartphone ( Apple iPhone iPod BlackBerry HTC Samsung Nokia ) Sony PSP Zune HD Zen ; Tablet 2 Android 3 DVGA HVGA HQVGA devices ( Apple PowerBook G4 iPhone 4 3G 3GS iPod Touch ) 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t="6147" r="2989" b="6176"/>
          <a:stretch/>
        </p:blipFill>
        <p:spPr bwMode="auto">
          <a:xfrm>
            <a:off x="-25525" y="4516070"/>
            <a:ext cx="6883525" cy="46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ecocentric.co.uk/acatalog/1440-105-04_enlarg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858000" cy="451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364088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492896" y="5940152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Name</a:t>
            </a:r>
            <a:r>
              <a:rPr lang="de-DE" sz="1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No.20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492896" y="1763688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Name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19</a:t>
            </a:r>
            <a:endParaRPr lang="de-DE" sz="1400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438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://www.popularphotographybiz.com/wp-content/uploads/2014/01/vintage-photography-tumblr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858001" cy="451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Vintage Wallpap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67" y="4516070"/>
            <a:ext cx="6903567" cy="46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364088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492896" y="5940152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Name</a:t>
            </a:r>
            <a:r>
              <a:rPr lang="de-DE" sz="1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No.22</a:t>
            </a:r>
          </a:p>
        </p:txBody>
      </p:sp>
      <p:pic>
        <p:nvPicPr>
          <p:cNvPr id="1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492896" y="1763688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Name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21</a:t>
            </a:r>
            <a:endParaRPr lang="de-DE" sz="1400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00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popularphotographybiz.com/wp-content/uploads/2014/02/retro-vintage-photographyretro-pink-music-vintage-photography-art-wallpaper-wallchips-72ftwpd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02" y="-28972"/>
            <a:ext cx="6873702" cy="463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492896" y="1763688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Name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23</a:t>
            </a:r>
            <a:endParaRPr lang="de-DE" sz="1400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072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popularphotographybiz.com/wp-content/uploads/2014/01/vintage-love-photographyphotography-for-tumblrgraphicsvintage-picturescute-love-we-gh3mmev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55971" y="1155973"/>
            <a:ext cx="9143997" cy="683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8018" y="1092418"/>
            <a:ext cx="9144000" cy="695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 rot="16200000">
            <a:off x="1739715" y="4007547"/>
            <a:ext cx="2829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Name</a:t>
            </a:r>
            <a:r>
              <a:rPr lang="de-DE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</a:br>
            <a:r>
              <a:rPr lang="de-DE" sz="4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4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24</a:t>
            </a:r>
            <a:endParaRPr lang="de-DE" sz="3200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918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popularphotographybiz.com/wp-content/uploads/2014/01/vintage-photographyvintage-camera-photography-background-hd-wallpaper-vintage-camera-a7y2kw5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858000" cy="457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3.bp.blogspot.com/-WNm1k8iQHnI/TZiYoghWr6I/AAAAAAAAALo/mvgoZfMlM4k/s400/affordable-vintage-style-wallpaper-c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8" y="4574315"/>
            <a:ext cx="6864548" cy="456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364088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492896" y="5940152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Name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4</a:t>
            </a:r>
            <a:endParaRPr lang="de-DE" sz="1400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1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492896" y="1763688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2">
                    <a:lumMod val="50000"/>
                  </a:schemeClr>
                </a:solidFill>
                <a:latin typeface="Rockwell" panose="02060603020205020403" pitchFamily="18" charset="0"/>
              </a:rPr>
              <a:t>Name</a:t>
            </a:r>
            <a:r>
              <a:rPr lang="de-DE" sz="1400" dirty="0" smtClean="0">
                <a:solidFill>
                  <a:schemeClr val="bg2">
                    <a:lumMod val="50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bg2">
                    <a:lumMod val="50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  <a:latin typeface="Rockwell" panose="02060603020205020403" pitchFamily="18" charset="0"/>
              </a:rPr>
              <a:t>No. 3</a:t>
            </a:r>
            <a:endParaRPr lang="de-DE" sz="1400" dirty="0">
              <a:solidFill>
                <a:schemeClr val="bg2">
                  <a:lumMod val="50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607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thumbs.dreamstime.com/x/flower-vintage-wallpaper-237058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05" y="4554942"/>
            <a:ext cx="6895505" cy="458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in6.us/wp-content/uploads/2014/07/68ec33677184f7c45a725f874c4beb56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52"/>
          <a:stretch/>
        </p:blipFill>
        <p:spPr bwMode="auto">
          <a:xfrm>
            <a:off x="-6548" y="-10492"/>
            <a:ext cx="6864548" cy="458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364088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492896" y="5940152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Name</a:t>
            </a:r>
            <a:r>
              <a:rPr lang="de-DE" sz="1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6</a:t>
            </a:r>
            <a:endParaRPr lang="de-DE" sz="1400" dirty="0">
              <a:solidFill>
                <a:schemeClr val="accent1">
                  <a:lumMod val="75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1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492896" y="1763688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Name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5</a:t>
            </a:r>
            <a:endParaRPr lang="de-DE" sz="1400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990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www.popularphotographybiz.com/wp-content/uploads/2014/02/vintage-photography-wallpaper-desktopblue-volkswagen-transporter-vintage-car-photography-wallpaper-acxsbq4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3"/>
          <a:stretch/>
        </p:blipFill>
        <p:spPr bwMode="auto">
          <a:xfrm>
            <a:off x="-27384" y="4499992"/>
            <a:ext cx="6885384" cy="464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freeartwallpapers.com/wp-content/uploads/2014/07/8589130472509-rrose-vintage-wallpaper-h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6" r="21598" b="11729"/>
          <a:stretch/>
        </p:blipFill>
        <p:spPr bwMode="auto">
          <a:xfrm>
            <a:off x="-45567" y="0"/>
            <a:ext cx="6895505" cy="455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364088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492896" y="5940152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Name</a:t>
            </a:r>
            <a:r>
              <a:rPr lang="de-DE" sz="1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8</a:t>
            </a:r>
            <a:endParaRPr lang="de-DE" sz="1400" dirty="0">
              <a:solidFill>
                <a:schemeClr val="accent1">
                  <a:lumMod val="75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1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492896" y="1763688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Name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7</a:t>
            </a:r>
            <a:endParaRPr lang="de-DE" sz="1400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33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allalay.com/wp-content/uploads/2014/07/Vintage-Wallpaper-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4540378"/>
            <a:ext cx="6858001" cy="460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icanbecreative.com/res/freeweb/2009/07/vintage-wallpap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152"/>
            <a:ext cx="6857999" cy="453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364088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492896" y="5940152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Name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No.10</a:t>
            </a:r>
            <a:endParaRPr lang="de-DE" sz="1400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1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492896" y="1763688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Name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9</a:t>
            </a:r>
            <a:endParaRPr lang="de-DE" sz="1400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543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allalay.com/wp-content/uploads/2014/07/Vintage-Wallpaper-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2"/>
          <a:stretch/>
        </p:blipFill>
        <p:spPr bwMode="auto">
          <a:xfrm>
            <a:off x="-10347" y="4540378"/>
            <a:ext cx="6882787" cy="460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p1.pichost.me/640/52/17592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6847856" cy="454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364088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492896" y="5940152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Name</a:t>
            </a:r>
            <a:r>
              <a:rPr lang="de-DE" sz="1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No.12</a:t>
            </a:r>
            <a:endParaRPr lang="de-DE" sz="1400" dirty="0">
              <a:solidFill>
                <a:schemeClr val="accent1">
                  <a:lumMod val="75000"/>
                </a:schemeClr>
              </a:solidFill>
              <a:latin typeface="Rockwell" panose="02060603020205020403" pitchFamily="18" charset="0"/>
            </a:endParaRPr>
          </a:p>
        </p:txBody>
      </p:sp>
      <p:pic>
        <p:nvPicPr>
          <p:cNvPr id="1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492896" y="1763688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Name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11</a:t>
            </a:r>
            <a:endParaRPr lang="de-DE" sz="1400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085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newevolutiondesigns.com/images/freebies/retro-wallpaper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0378"/>
            <a:ext cx="6858000" cy="460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hdwallpapersos.com/wp-content/uploads/2014/07/368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31" y="0"/>
            <a:ext cx="6900771" cy="454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364088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492896" y="5940152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Name</a:t>
            </a:r>
            <a:r>
              <a:rPr lang="de-DE" sz="1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No.14</a:t>
            </a:r>
          </a:p>
        </p:txBody>
      </p:sp>
      <p:pic>
        <p:nvPicPr>
          <p:cNvPr id="1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492896" y="1763688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Name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13</a:t>
            </a:r>
            <a:endParaRPr lang="de-DE" sz="1400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402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http://fc01.deviantart.net/fs71/i/2011/121/3/0/vintage_coca_cola_wallpaper_2_by_thhath-d3fcl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6071"/>
            <a:ext cx="6960940" cy="46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img0.mxstatic.com/wallpapers/dfb7504d85a9c516bbc94ad172304a90_larg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" y="-1"/>
            <a:ext cx="6854349" cy="451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364088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492896" y="5940152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Name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No.16</a:t>
            </a:r>
          </a:p>
        </p:txBody>
      </p:sp>
      <p:pic>
        <p:nvPicPr>
          <p:cNvPr id="1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492896" y="1763688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Name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15</a:t>
            </a:r>
            <a:endParaRPr lang="de-DE" sz="1400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275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allpaper-download.net/wallpapers/random-wallpapers-vintage-wallpaper-wallpaper-356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0" y="0"/>
            <a:ext cx="6867550" cy="457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blog.thevintageworkshop.com/wp-content/uploads/2011/10/pp108_vintagefloral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70"/>
          <a:stretch/>
        </p:blipFill>
        <p:spPr bwMode="auto">
          <a:xfrm>
            <a:off x="-9550" y="4516070"/>
            <a:ext cx="6867550" cy="46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364088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492896" y="5940152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Name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No.18</a:t>
            </a:r>
          </a:p>
        </p:txBody>
      </p:sp>
      <p:pic>
        <p:nvPicPr>
          <p:cNvPr id="12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87624"/>
            <a:ext cx="6336704" cy="48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492896" y="1763688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accent5">
                    <a:lumMod val="75000"/>
                  </a:schemeClr>
                </a:solidFill>
                <a:latin typeface="Rockwell" panose="02060603020205020403" pitchFamily="18" charset="0"/>
              </a:rPr>
              <a:t>Name</a:t>
            </a:r>
            <a:r>
              <a:rPr lang="de-DE" sz="1400" dirty="0" smtClean="0">
                <a:solidFill>
                  <a:schemeClr val="accent5">
                    <a:lumMod val="75000"/>
                  </a:schemeClr>
                </a:solidFill>
                <a:latin typeface="Rockwell" panose="02060603020205020403" pitchFamily="18" charset="0"/>
              </a:rPr>
              <a:t/>
            </a:r>
            <a:br>
              <a:rPr lang="de-DE" sz="1400" dirty="0" smtClean="0">
                <a:solidFill>
                  <a:schemeClr val="accent5">
                    <a:lumMod val="75000"/>
                  </a:schemeClr>
                </a:solidFill>
                <a:latin typeface="Rockwell" panose="02060603020205020403" pitchFamily="18" charset="0"/>
              </a:rPr>
            </a:br>
            <a:r>
              <a:rPr lang="de-DE" sz="2400" dirty="0" smtClean="0">
                <a:solidFill>
                  <a:schemeClr val="accent5">
                    <a:lumMod val="7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2400" dirty="0" smtClean="0">
                <a:solidFill>
                  <a:schemeClr val="accent5">
                    <a:lumMod val="75000"/>
                  </a:schemeClr>
                </a:solidFill>
                <a:latin typeface="Rockwell" panose="02060603020205020403" pitchFamily="18" charset="0"/>
              </a:rPr>
              <a:t>17</a:t>
            </a:r>
            <a:endParaRPr lang="de-DE" sz="1400" dirty="0">
              <a:solidFill>
                <a:schemeClr val="accent5">
                  <a:lumMod val="7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459621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Microsoft Office PowerPoint</Application>
  <PresentationFormat>Bildschirmpräsentation (4:3)</PresentationFormat>
  <Paragraphs>24</Paragraphs>
  <Slides>13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4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jflegel</dc:creator>
  <cp:lastModifiedBy>jflegel</cp:lastModifiedBy>
  <cp:revision>9</cp:revision>
  <dcterms:created xsi:type="dcterms:W3CDTF">2014-10-13T12:12:42Z</dcterms:created>
  <dcterms:modified xsi:type="dcterms:W3CDTF">2014-10-13T13:53:09Z</dcterms:modified>
</cp:coreProperties>
</file>